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1"/>
    <p:restoredTop sz="94697"/>
  </p:normalViewPr>
  <p:slideViewPr>
    <p:cSldViewPr snapToGrid="0" snapToObjects="1">
      <p:cViewPr varScale="1">
        <p:scale>
          <a:sx n="174" d="100"/>
          <a:sy n="174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6430B-5EF7-5444-860C-31B3E8D230CE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D786C-3241-244C-966F-6251B0CCD1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25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E5BE-1628-B444-B12E-34ACEE707FF4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2B84-209E-5749-8D66-7E32613EE5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0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4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7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163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</cp:revision>
  <dcterms:created xsi:type="dcterms:W3CDTF">2018-06-18T14:43:00Z</dcterms:created>
  <dcterms:modified xsi:type="dcterms:W3CDTF">2018-06-18T15:03:58Z</dcterms:modified>
</cp:coreProperties>
</file>