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62" r:id="rId5"/>
    <p:sldId id="26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/>
    <p:restoredTop sz="94697"/>
  </p:normalViewPr>
  <p:slideViewPr>
    <p:cSldViewPr snapToGrid="0" snapToObjects="1">
      <p:cViewPr>
        <p:scale>
          <a:sx n="121" d="100"/>
          <a:sy n="121" d="100"/>
        </p:scale>
        <p:origin x="-126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11/09/2018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2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3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14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16</cp:revision>
  <dcterms:created xsi:type="dcterms:W3CDTF">2018-08-29T15:36:40Z</dcterms:created>
  <dcterms:modified xsi:type="dcterms:W3CDTF">2018-09-11T14:26:05Z</dcterms:modified>
</cp:coreProperties>
</file>