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5"/>
    <p:restoredTop sz="94697"/>
  </p:normalViewPr>
  <p:slideViewPr>
    <p:cSldViewPr snapToGrid="0" snapToObjects="1">
      <p:cViewPr varScale="1">
        <p:scale>
          <a:sx n="168" d="100"/>
          <a:sy n="168" d="100"/>
        </p:scale>
        <p:origin x="40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1706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622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391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479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4052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8628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1072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1993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96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577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2083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D0508-107E-F84C-9527-9DE23D24FE00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3594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C9EC9256-B12E-D444-82B9-51ABA3DC7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9902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707</TotalTime>
  <Words>0</Words>
  <Application>Microsoft Macintosh PowerPoint</Application>
  <PresentationFormat>Présentation à l'écran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Nadia Godbout</cp:lastModifiedBy>
  <cp:revision>19</cp:revision>
  <dcterms:created xsi:type="dcterms:W3CDTF">2018-08-29T15:36:40Z</dcterms:created>
  <dcterms:modified xsi:type="dcterms:W3CDTF">2018-11-19T19:16:25Z</dcterms:modified>
</cp:coreProperties>
</file>