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61" r:id="rId5"/>
    <p:sldId id="263" r:id="rId6"/>
    <p:sldId id="259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3"/>
    <p:restoredTop sz="94697"/>
  </p:normalViewPr>
  <p:slideViewPr>
    <p:cSldViewPr snapToGrid="0" snapToObjects="1">
      <p:cViewPr>
        <p:scale>
          <a:sx n="90" d="100"/>
          <a:sy n="90" d="100"/>
        </p:scale>
        <p:origin x="-52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70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62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9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47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5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2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07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99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64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57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0508-107E-F84C-9527-9DE23D24FE00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1A56-91D2-2D4C-9FB4-18137ED7E7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59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EE72917-72E4-134F-A71C-E02D63666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2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4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3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9EC9256-B12E-D444-82B9-51ABA3DC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431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30</cp:revision>
  <dcterms:created xsi:type="dcterms:W3CDTF">2018-08-29T15:36:40Z</dcterms:created>
  <dcterms:modified xsi:type="dcterms:W3CDTF">2018-11-07T19:50:17Z</dcterms:modified>
</cp:coreProperties>
</file>