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5"/>
    <p:restoredTop sz="94656"/>
  </p:normalViewPr>
  <p:slideViewPr>
    <p:cSldViewPr snapToGrid="0" snapToObjects="1">
      <p:cViewPr>
        <p:scale>
          <a:sx n="125" d="100"/>
          <a:sy n="125" d="100"/>
        </p:scale>
        <p:origin x="-127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8267F-7D22-1249-ADF9-06BEE41FE444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38808-E2C9-5242-B444-65B4223AF6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978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C252-AD84-8A41-BFB6-5C8C2E3E7E42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1593-382F-4D4F-AAFD-2249C0E7DD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C252-AD84-8A41-BFB6-5C8C2E3E7E42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1593-382F-4D4F-AAFD-2249C0E7DD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C252-AD84-8A41-BFB6-5C8C2E3E7E42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1593-382F-4D4F-AAFD-2249C0E7DD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C252-AD84-8A41-BFB6-5C8C2E3E7E42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1593-382F-4D4F-AAFD-2249C0E7DD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C252-AD84-8A41-BFB6-5C8C2E3E7E42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1593-382F-4D4F-AAFD-2249C0E7DD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C252-AD84-8A41-BFB6-5C8C2E3E7E42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1593-382F-4D4F-AAFD-2249C0E7DD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C252-AD84-8A41-BFB6-5C8C2E3E7E42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1593-382F-4D4F-AAFD-2249C0E7DD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C252-AD84-8A41-BFB6-5C8C2E3E7E42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1593-382F-4D4F-AAFD-2249C0E7DD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C252-AD84-8A41-BFB6-5C8C2E3E7E42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1593-382F-4D4F-AAFD-2249C0E7DD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C252-AD84-8A41-BFB6-5C8C2E3E7E42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1593-382F-4D4F-AAFD-2249C0E7DD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C252-AD84-8A41-BFB6-5C8C2E3E7E42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1593-382F-4D4F-AAFD-2249C0E7DD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6C252-AD84-8A41-BFB6-5C8C2E3E7E42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81593-382F-4D4F-AAFD-2249C0E7D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09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3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61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7033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Daphnee Lalonde</cp:lastModifiedBy>
  <cp:revision>5</cp:revision>
  <dcterms:created xsi:type="dcterms:W3CDTF">2018-11-16T21:50:06Z</dcterms:created>
  <dcterms:modified xsi:type="dcterms:W3CDTF">2018-11-19T20:14:37Z</dcterms:modified>
</cp:coreProperties>
</file>