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37"/>
  </p:normalViewPr>
  <p:slideViewPr>
    <p:cSldViewPr snapToGrid="0" snapToObjects="1">
      <p:cViewPr varScale="1">
        <p:scale>
          <a:sx n="100" d="100"/>
          <a:sy n="100" d="100"/>
        </p:scale>
        <p:origin x="14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05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97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83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27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4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5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77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05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9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09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0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ADB4-ACBD-CF4D-9E4F-84BB266FB0C6}" type="datetimeFigureOut">
              <a:rPr lang="fr-FR" smtClean="0"/>
              <a:t>25/11/2018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0664-B8C1-F648-B536-76D2379AA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1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8C6F993-91F3-EF45-9BF3-33A73A75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4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8C6F993-91F3-EF45-9BF3-33A73A75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4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8C6F993-91F3-EF45-9BF3-33A73A75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5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8C6F993-91F3-EF45-9BF3-33A73A75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0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8C6F993-91F3-EF45-9BF3-33A73A75D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664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Macintosh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4</cp:revision>
  <dcterms:created xsi:type="dcterms:W3CDTF">2018-11-24T21:02:17Z</dcterms:created>
  <dcterms:modified xsi:type="dcterms:W3CDTF">2018-11-25T16:52:47Z</dcterms:modified>
</cp:coreProperties>
</file>