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3"/>
    <p:restoredTop sz="94652"/>
  </p:normalViewPr>
  <p:slideViewPr>
    <p:cSldViewPr snapToGrid="0" snapToObjects="1">
      <p:cViewPr varScale="1">
        <p:scale>
          <a:sx n="100" d="100"/>
          <a:sy n="100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5690-99A4-4D4F-A763-0EA2272000D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058B6-956B-7446-B2A0-56EA4DD887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973C-E1E1-A742-8F26-556AEE2D716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D1BD-3C37-5C4F-A783-A8C121C440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" y="1143"/>
            <a:ext cx="9140950" cy="685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" y="2286"/>
            <a:ext cx="9140950" cy="685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9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3"/>
            <a:ext cx="9139936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0</Words>
  <Application>Microsoft Macintosh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6</cp:revision>
  <dcterms:created xsi:type="dcterms:W3CDTF">2018-11-13T15:29:32Z</dcterms:created>
  <dcterms:modified xsi:type="dcterms:W3CDTF">2018-11-24T21:52:36Z</dcterms:modified>
</cp:coreProperties>
</file>