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62"/>
    <p:restoredTop sz="94652"/>
  </p:normalViewPr>
  <p:slideViewPr>
    <p:cSldViewPr snapToGrid="0" snapToObjects="1">
      <p:cViewPr varScale="1">
        <p:scale>
          <a:sx n="79" d="100"/>
          <a:sy n="79" d="100"/>
        </p:scale>
        <p:origin x="-84" y="-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55690-99A4-4D4F-A763-0EA2272000D4}" type="datetimeFigureOut">
              <a:rPr lang="fr-FR" smtClean="0"/>
              <a:t>22/11/2018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058B6-956B-7446-B2A0-56EA4DD887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1911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22/11/2018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22/11/2018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22/11/2018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22/11/2018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22/11/2018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22/11/2018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22/11/2018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22/11/2018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22/11/2018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22/11/2018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22/11/2018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8973C-E1E1-A742-8F26-556AEE2D716E}" type="datetimeFigureOut">
              <a:rPr lang="fr-FR" smtClean="0"/>
              <a:t>22/11/2018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03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034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857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Thème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Kathy</cp:lastModifiedBy>
  <cp:revision>8</cp:revision>
  <dcterms:created xsi:type="dcterms:W3CDTF">2018-11-13T15:29:32Z</dcterms:created>
  <dcterms:modified xsi:type="dcterms:W3CDTF">2018-11-22T21:14:41Z</dcterms:modified>
</cp:coreProperties>
</file>