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7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60"/>
    <p:restoredTop sz="94697"/>
  </p:normalViewPr>
  <p:slideViewPr>
    <p:cSldViewPr snapToGrid="0" snapToObjects="1">
      <p:cViewPr>
        <p:scale>
          <a:sx n="85" d="100"/>
          <a:sy n="85" d="100"/>
        </p:scale>
        <p:origin x="-360" y="-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FE9A2-EB43-3840-BA21-B9A215628CF2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9AE11-0B95-7647-84F6-C311A1A372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577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70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62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39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479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05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62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07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993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6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57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208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D0508-107E-F84C-9527-9DE23D24FE0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59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C9EC9256-B12E-D444-82B9-51ABA3DC7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990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C9EC9256-B12E-D444-82B9-51ABA3DC7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083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C9EC9256-B12E-D444-82B9-51ABA3DC7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757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C9EC9256-B12E-D444-82B9-51ABA3DC7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22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C9EC9256-B12E-D444-82B9-51ABA3DC7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8078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673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Kathy</cp:lastModifiedBy>
  <cp:revision>23</cp:revision>
  <dcterms:created xsi:type="dcterms:W3CDTF">2018-08-29T15:36:40Z</dcterms:created>
  <dcterms:modified xsi:type="dcterms:W3CDTF">2018-11-07T20:28:33Z</dcterms:modified>
</cp:coreProperties>
</file>