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4652"/>
  </p:normalViewPr>
  <p:slideViewPr>
    <p:cSldViewPr snapToGrid="0" snapToObjects="1">
      <p:cViewPr varScale="1">
        <p:scale>
          <a:sx n="120" d="100"/>
          <a:sy n="120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E7DA-61FA-3A40-8086-2FB5F7AC47F0}" type="datetimeFigureOut">
              <a:rPr lang="fr-FR" smtClean="0"/>
              <a:t>07/11/2018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ECFC-2E2B-4D47-A3D6-ED82396E712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37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58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</cp:revision>
  <dcterms:created xsi:type="dcterms:W3CDTF">2018-11-07T22:15:23Z</dcterms:created>
  <dcterms:modified xsi:type="dcterms:W3CDTF">2018-11-07T22:16:52Z</dcterms:modified>
</cp:coreProperties>
</file>