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2"/>
    <p:restoredTop sz="94652"/>
  </p:normalViewPr>
  <p:slideViewPr>
    <p:cSldViewPr snapToGrid="0" snapToObjects="1">
      <p:cViewPr>
        <p:scale>
          <a:sx n="120" d="100"/>
          <a:sy n="120" d="100"/>
        </p:scale>
        <p:origin x="2048" y="1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55690-99A4-4D4F-A763-0EA2272000D4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058B6-956B-7446-B2A0-56EA4DD887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0</Words>
  <Application>Microsoft Macintosh PowerPoint</Application>
  <PresentationFormat>Présentation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7</cp:revision>
  <dcterms:created xsi:type="dcterms:W3CDTF">2018-11-13T15:29:32Z</dcterms:created>
  <dcterms:modified xsi:type="dcterms:W3CDTF">2018-11-22T18:28:36Z</dcterms:modified>
</cp:coreProperties>
</file>