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49"/>
  </p:normalViewPr>
  <p:slideViewPr>
    <p:cSldViewPr snapToGrid="0" snapToObjects="1">
      <p:cViewPr varScale="1">
        <p:scale>
          <a:sx n="168" d="100"/>
          <a:sy n="168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BB3925B6-1D91-FB40-80FF-F3116E2A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1483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6</cp:revision>
  <dcterms:created xsi:type="dcterms:W3CDTF">2019-03-19T18:53:47Z</dcterms:created>
  <dcterms:modified xsi:type="dcterms:W3CDTF">2019-03-26T14:24:20Z</dcterms:modified>
</cp:coreProperties>
</file>