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5"/>
    <p:restoredTop sz="94656"/>
  </p:normalViewPr>
  <p:slideViewPr>
    <p:cSldViewPr snapToGrid="0" snapToObjects="1">
      <p:cViewPr varScale="1">
        <p:scale>
          <a:sx n="168" d="100"/>
          <a:sy n="168" d="100"/>
        </p:scale>
        <p:origin x="4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A2CC4-74AB-D046-A16C-7189FACA0B90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6FD35-6779-C04A-A27D-5E23669AC9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8799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BEC30-6486-7347-A42A-C4B5A3487401}" type="datetimeFigureOut">
              <a:rPr lang="fr-FR" smtClean="0"/>
              <a:t>31/03/2019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40724-8170-E749-8D4B-74EEFA6D6D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05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1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32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827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Présentation à l'écran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Nadia Godbout</dc:creator>
  <cp:lastModifiedBy>Nadia Godbout</cp:lastModifiedBy>
  <cp:revision>5</cp:revision>
  <dcterms:created xsi:type="dcterms:W3CDTF">2019-03-25T21:54:09Z</dcterms:created>
  <dcterms:modified xsi:type="dcterms:W3CDTF">2019-04-01T01:30:17Z</dcterms:modified>
</cp:coreProperties>
</file>