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/>
    <p:restoredTop sz="94656"/>
  </p:normalViewPr>
  <p:slideViewPr>
    <p:cSldViewPr snapToGrid="0" snapToObjects="1">
      <p:cViewPr>
        <p:scale>
          <a:sx n="94" d="100"/>
          <a:sy n="94" d="100"/>
        </p:scale>
        <p:origin x="-10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52BF-DB6A-8041-8295-27732CB2AFD0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38C5D-C203-F244-A5A3-9763B16661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2625-B2AF-D44A-866B-FA43B4A7B2C9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A7C0A-4B61-DC46-AD66-D8DFDF6F75F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4</cp:revision>
  <dcterms:created xsi:type="dcterms:W3CDTF">2019-04-11T02:34:33Z</dcterms:created>
  <dcterms:modified xsi:type="dcterms:W3CDTF">2019-04-15T15:55:35Z</dcterms:modified>
</cp:coreProperties>
</file>