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4656"/>
  </p:normalViewPr>
  <p:slideViewPr>
    <p:cSldViewPr snapToGrid="0" snapToObjects="1">
      <p:cViewPr varScale="1">
        <p:scale>
          <a:sx n="133" d="100"/>
          <a:sy n="133" d="100"/>
        </p:scale>
        <p:origin x="192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A52BF-DB6A-8041-8295-27732CB2AFD0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38C5D-C203-F244-A5A3-9763B16661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32625-B2AF-D44A-866B-FA43B4A7B2C9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Nadia Godbout</cp:lastModifiedBy>
  <cp:revision>3</cp:revision>
  <dcterms:created xsi:type="dcterms:W3CDTF">2019-04-11T02:34:33Z</dcterms:created>
  <dcterms:modified xsi:type="dcterms:W3CDTF">2019-04-11T02:40:54Z</dcterms:modified>
</cp:coreProperties>
</file>