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4"/>
    <p:restoredTop sz="94649"/>
  </p:normalViewPr>
  <p:slideViewPr>
    <p:cSldViewPr snapToGrid="0" snapToObjects="1">
      <p:cViewPr>
        <p:scale>
          <a:sx n="115" d="100"/>
          <a:sy n="115" d="100"/>
        </p:scale>
        <p:origin x="-1488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82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68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08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3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06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41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70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41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96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21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98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F057A-1847-8E45-BADB-F5896975826A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66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53E9206-A02C-8048-8DC2-E498042427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9A5AED9-C3A1-AC47-8C92-F3D0F38988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793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1C86F0E-EDF8-0549-BC72-5C39627848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873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C7A025E-7A65-9D40-A159-8697C77457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2982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1488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Thème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Kathy</cp:lastModifiedBy>
  <cp:revision>10</cp:revision>
  <dcterms:created xsi:type="dcterms:W3CDTF">2019-03-19T18:53:47Z</dcterms:created>
  <dcterms:modified xsi:type="dcterms:W3CDTF">2019-06-19T18:03:26Z</dcterms:modified>
</cp:coreProperties>
</file>