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/>
    <p:restoredTop sz="94649"/>
  </p:normalViewPr>
  <p:slideViewPr>
    <p:cSldViewPr snapToGrid="0" snapToObjects="1">
      <p:cViewPr varScale="1">
        <p:scale>
          <a:sx n="131" d="100"/>
          <a:sy n="131" d="100"/>
        </p:scale>
        <p:origin x="16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20/06/2019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9C724F-43AC-9445-A97A-E41F4218B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BD4309-63AA-1C42-BD56-5374C61677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579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C49656A-D390-4C40-B8FF-EB24D14619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873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BDAB1CD-6D67-8E45-9E83-E25463265A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9827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0</Words>
  <Application>Microsoft Macintosh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Claire MacDonald</cp:lastModifiedBy>
  <cp:revision>12</cp:revision>
  <dcterms:created xsi:type="dcterms:W3CDTF">2019-03-19T18:53:47Z</dcterms:created>
  <dcterms:modified xsi:type="dcterms:W3CDTF">2019-06-20T14:51:54Z</dcterms:modified>
</cp:coreProperties>
</file>