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02/07/2019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5C7DB7-724F-4941-B63B-8E94797A1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0573D5-0D74-4641-BB34-0FF9A95CF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B36BF9-3E66-3D41-B4B3-160015839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C03FD5-A31F-274F-9EA4-80361C31E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14</cp:revision>
  <dcterms:created xsi:type="dcterms:W3CDTF">2019-03-19T18:53:47Z</dcterms:created>
  <dcterms:modified xsi:type="dcterms:W3CDTF">2019-07-02T18:24:25Z</dcterms:modified>
</cp:coreProperties>
</file>