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4CABFE-03DC-B84C-822F-048D7B686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46CAC9-15E4-B74B-BCFA-4CDE63F00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889858-874F-984E-A955-288B48902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B21366-C149-DB4C-AF85-11BB7A5A9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16</cp:revision>
  <dcterms:created xsi:type="dcterms:W3CDTF">2019-03-19T18:53:47Z</dcterms:created>
  <dcterms:modified xsi:type="dcterms:W3CDTF">2019-07-02T12:13:57Z</dcterms:modified>
</cp:coreProperties>
</file>