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B89D9E-E31B-7749-9327-819F956E0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6DE40-6AB9-EE4C-BAEC-ED63A8913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5D6DCB-6442-E443-B187-CF5AAE0C7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46960B-C35F-6C4E-BB4F-00FD96E5E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8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20</cp:revision>
  <dcterms:created xsi:type="dcterms:W3CDTF">2019-03-19T18:53:47Z</dcterms:created>
  <dcterms:modified xsi:type="dcterms:W3CDTF">2019-09-04T20:40:23Z</dcterms:modified>
</cp:coreProperties>
</file>