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49"/>
  </p:normalViewPr>
  <p:slideViewPr>
    <p:cSldViewPr snapToGrid="0" snapToObjects="1">
      <p:cViewPr varScale="1">
        <p:scale>
          <a:sx n="131" d="100"/>
          <a:sy n="131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D33A4F-1E90-9B4C-9317-B483720CD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A62024-3D65-C742-8446-E05AF6046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9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554BFB-A50D-8046-9A6D-657DCC612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7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F8F5B9-337A-D648-B197-F0C0B211A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682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1495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Claire MacDonald</cp:lastModifiedBy>
  <cp:revision>22</cp:revision>
  <dcterms:created xsi:type="dcterms:W3CDTF">2019-03-19T18:53:47Z</dcterms:created>
  <dcterms:modified xsi:type="dcterms:W3CDTF">2019-09-13T19:29:58Z</dcterms:modified>
</cp:coreProperties>
</file>