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 varScale="1">
        <p:scale>
          <a:sx n="63" d="100"/>
          <a:sy n="63" d="100"/>
        </p:scale>
        <p:origin x="-82" y="-2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7D6965F-856E-DB49-A04A-DCF18D364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1A6AB0C-BDC5-7B4D-B062-DB3BE504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87AA1A6-1DBC-9741-8D0A-BE492C040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2217486-C08B-3449-9D58-3458BD3AD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54E312A-B428-1044-8D7C-D00F7DEEA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8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21</cp:revision>
  <dcterms:created xsi:type="dcterms:W3CDTF">2019-03-19T18:53:47Z</dcterms:created>
  <dcterms:modified xsi:type="dcterms:W3CDTF">2019-09-07T02:12:16Z</dcterms:modified>
</cp:coreProperties>
</file>