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A87E8AC-5BBE-964B-93B7-3D8EF34A1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4BD62-D584-7D40-AAF4-C731C6310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A5AEB8B-DD12-1A44-9CA7-7745D9343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FD110F7-C677-5347-B7E8-89A9F166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677A03-5FA0-EA46-951F-729E8834D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24</cp:revision>
  <dcterms:created xsi:type="dcterms:W3CDTF">2019-03-19T18:53:47Z</dcterms:created>
  <dcterms:modified xsi:type="dcterms:W3CDTF">2019-09-12T17:55:28Z</dcterms:modified>
</cp:coreProperties>
</file>