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4649"/>
  </p:normalViewPr>
  <p:slideViewPr>
    <p:cSldViewPr snapToGrid="0" snapToObjects="1">
      <p:cViewPr varScale="1">
        <p:scale>
          <a:sx n="59" d="100"/>
          <a:sy n="59" d="100"/>
        </p:scale>
        <p:origin x="-82" y="-3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EB46A5-EA31-2547-9FC2-B3EE29476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61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C3B3B6D-4175-D848-93F9-F88CAEC94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ABCB13-9D33-7049-8805-4171916E7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186C822-1592-1A4D-92DB-BF3C93290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9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37</cp:revision>
  <dcterms:created xsi:type="dcterms:W3CDTF">2019-03-19T18:53:47Z</dcterms:created>
  <dcterms:modified xsi:type="dcterms:W3CDTF">2019-09-19T21:23:30Z</dcterms:modified>
</cp:coreProperties>
</file>