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0" r:id="rId2"/>
    <p:sldId id="256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74"/>
    <p:restoredTop sz="94649"/>
  </p:normalViewPr>
  <p:slideViewPr>
    <p:cSldViewPr snapToGrid="0" snapToObjects="1">
      <p:cViewPr varScale="1">
        <p:scale>
          <a:sx n="69" d="100"/>
          <a:sy n="69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824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26858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008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0834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7063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10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87015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412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962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0218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8984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F057A-1847-8E45-BADB-F5896975826A}" type="datetimeFigureOut">
              <a:rPr lang="fr-FR" smtClean="0"/>
              <a:t>26/09/2019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C2F58-2353-854A-8D84-79787FDB6AFF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5668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72B7AD3B-C77F-3E42-92EC-EA148C5C06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5614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A089E4CB-2D6A-F04A-856C-E7B74C3BE7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2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108F8D3E-AD0F-784D-9542-E3F87087EC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1738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6A56CB0-5F25-DD45-8915-3FA72D02E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6910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Thème Office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Nadia Godbout</dc:creator>
  <cp:lastModifiedBy>Kathy</cp:lastModifiedBy>
  <cp:revision>41</cp:revision>
  <dcterms:created xsi:type="dcterms:W3CDTF">2019-03-19T18:53:47Z</dcterms:created>
  <dcterms:modified xsi:type="dcterms:W3CDTF">2019-09-26T19:51:02Z</dcterms:modified>
</cp:coreProperties>
</file>