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4649"/>
  </p:normalViewPr>
  <p:slideViewPr>
    <p:cSldViewPr snapToGrid="0" snapToObjects="1">
      <p:cViewPr varScale="1">
        <p:scale>
          <a:sx n="131" d="100"/>
          <a:sy n="131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735869-C305-FC44-B9FC-B03BB93A3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2C8741-574B-594C-B6C4-E1CF63942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1738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1494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Claire MacDonald</cp:lastModifiedBy>
  <cp:revision>29</cp:revision>
  <dcterms:created xsi:type="dcterms:W3CDTF">2019-03-19T18:53:47Z</dcterms:created>
  <dcterms:modified xsi:type="dcterms:W3CDTF">2019-09-11T19:48:45Z</dcterms:modified>
</cp:coreProperties>
</file>