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D21093-4563-6143-B208-2069DE56F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7675DC-4AE2-FF4A-9A10-818A62D62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31</cp:revision>
  <dcterms:created xsi:type="dcterms:W3CDTF">2019-03-19T18:53:47Z</dcterms:created>
  <dcterms:modified xsi:type="dcterms:W3CDTF">2019-09-18T19:57:12Z</dcterms:modified>
</cp:coreProperties>
</file>