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FE8680-E1AE-D446-96FF-4D1786272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21E06F-7A88-8A4C-96BB-0CD1F223F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128CD42-1304-E34C-B42A-10AF53E0A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26</cp:revision>
  <dcterms:created xsi:type="dcterms:W3CDTF">2019-03-19T18:53:47Z</dcterms:created>
  <dcterms:modified xsi:type="dcterms:W3CDTF">2019-09-10T16:52:36Z</dcterms:modified>
</cp:coreProperties>
</file>