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74"/>
    <p:restoredTop sz="94649"/>
  </p:normalViewPr>
  <p:slideViewPr>
    <p:cSldViewPr snapToGrid="0" snapToObjects="1">
      <p:cViewPr varScale="1">
        <p:scale>
          <a:sx n="95" d="100"/>
          <a:sy n="9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pPr/>
              <a:t>9/18/19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8947B9B-6C27-8047-9415-A0A6B6101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XCR-2410_FRE ppt-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"/>
            <a:ext cx="9144000" cy="685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AAFCC2-E8A5-B740-9BAE-277B487E7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579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XCR-2410_FRE ppt_Artboard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" y="0"/>
            <a:ext cx="91429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25241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1497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33</cp:revision>
  <dcterms:created xsi:type="dcterms:W3CDTF">2019-09-18T17:13:23Z</dcterms:created>
  <dcterms:modified xsi:type="dcterms:W3CDTF">2019-09-18T17:14:30Z</dcterms:modified>
</cp:coreProperties>
</file>