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BA812F-2E8C-C24D-8D6B-A1F5B09B9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B3BEA2-8514-314E-81CF-9A762A1C1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0B14BB-093F-5E4E-B2DE-CF5CA7A2D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1ADA10-A5BB-D249-AB41-2D4AAC14B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6144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1495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40</cp:revision>
  <dcterms:created xsi:type="dcterms:W3CDTF">2019-03-19T18:53:47Z</dcterms:created>
  <dcterms:modified xsi:type="dcterms:W3CDTF">2019-10-09T18:32:03Z</dcterms:modified>
</cp:coreProperties>
</file>