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ED2F72-25A8-D74B-97F8-0BCA466C3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905FCE-84F8-3E43-97F3-57DFF2399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A86094-A0C5-F74F-AD68-8003F6486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34501-31B3-1B44-8A29-0AA50A572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1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41</cp:revision>
  <dcterms:created xsi:type="dcterms:W3CDTF">2019-03-19T18:53:47Z</dcterms:created>
  <dcterms:modified xsi:type="dcterms:W3CDTF">2019-10-17T18:11:17Z</dcterms:modified>
</cp:coreProperties>
</file>