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4692E0-C031-BE4B-838A-4714C6F65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76CA47-3007-F84D-BA49-7CE759170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9DAE56-C239-944C-8888-864F3E259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2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9C6AE6-6E98-4649-ACB3-5C7A29E28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01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33</cp:revision>
  <dcterms:created xsi:type="dcterms:W3CDTF">2019-03-19T18:53:47Z</dcterms:created>
  <dcterms:modified xsi:type="dcterms:W3CDTF">2019-10-15T19:54:18Z</dcterms:modified>
</cp:coreProperties>
</file>