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2D364-9479-9641-A78B-4B5D608E4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07BAAB-BAE1-6846-9131-152FCC5EB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195A5C-58EF-2647-8842-8FC64258C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2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D0D386-D047-1045-9AD4-612088B57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01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31</cp:revision>
  <dcterms:created xsi:type="dcterms:W3CDTF">2019-03-19T18:53:47Z</dcterms:created>
  <dcterms:modified xsi:type="dcterms:W3CDTF">2019-10-01T17:53:20Z</dcterms:modified>
</cp:coreProperties>
</file>