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4649"/>
  </p:normalViewPr>
  <p:slideViewPr>
    <p:cSldViewPr snapToGrid="0" snapToObject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2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6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7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9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1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9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057A-1847-8E45-BADB-F5896975826A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6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4C51CF-5387-6D49-B5BF-A5D21801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5F2080-0146-D740-B641-369BBCF7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9E5EDD-8AFC-5B43-A7C6-D7335DF1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1A7429-34CB-3F4D-BF5A-383DC571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73D1C7-6D2C-114E-93C5-B95DFFA3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2CFACC-08F1-2544-B33F-6F6D36EB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744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43</cp:revision>
  <dcterms:created xsi:type="dcterms:W3CDTF">2019-03-19T18:53:47Z</dcterms:created>
  <dcterms:modified xsi:type="dcterms:W3CDTF">2019-12-03T19:53:42Z</dcterms:modified>
</cp:coreProperties>
</file>