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/>
    <p:restoredTop sz="94649"/>
  </p:normalViewPr>
  <p:slideViewPr>
    <p:cSldViewPr snapToGrid="0" snapToObjects="1"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82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68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8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6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41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70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41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9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21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98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66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86209B-10E0-FA44-8EBF-13EBE8AB5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BAE0F7-62E3-7F43-85FD-BF3D04702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404C60-ABEE-8C45-AA22-24A064465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9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503578-2D3B-F04C-9894-C021A9134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2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82B3C4-673B-B343-AE8F-47B8925F5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0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3AC7D7-531C-0044-9408-54C1857E3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744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1505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Kathy</cp:lastModifiedBy>
  <cp:revision>46</cp:revision>
  <dcterms:created xsi:type="dcterms:W3CDTF">2019-03-19T18:53:47Z</dcterms:created>
  <dcterms:modified xsi:type="dcterms:W3CDTF">2019-12-03T19:56:07Z</dcterms:modified>
</cp:coreProperties>
</file>