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9F58B6-0066-5647-BEE5-D639DC660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F1CD05-01B0-BF48-B403-16BFB681A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C804DC-48FB-A34E-9A99-9C079FC8A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F9E5C3-768C-B641-BF47-47C39101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2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808902-CFFA-4948-A70D-3A8A8DE25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93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1497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34</cp:revision>
  <dcterms:created xsi:type="dcterms:W3CDTF">2019-03-19T18:53:47Z</dcterms:created>
  <dcterms:modified xsi:type="dcterms:W3CDTF">2019-11-20T21:22:55Z</dcterms:modified>
</cp:coreProperties>
</file>