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47A7718-125E-ED40-9DB4-6EC6B65DE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66675E-8CBB-464D-9304-113443B51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12DFBE-FB4A-BD46-BA28-9395A744A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749ECF-D5D0-5F45-8FCF-D0D0EC0B3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2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1B6FAE-4464-E74F-8382-3707CACF2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6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740CAF-20CE-C547-8615-DBFC6BFAB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0F4CAF-4DE1-E74A-882A-D70300162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310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1500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35</cp:revision>
  <dcterms:created xsi:type="dcterms:W3CDTF">2019-03-19T18:53:47Z</dcterms:created>
  <dcterms:modified xsi:type="dcterms:W3CDTF">2019-11-20T15:46:12Z</dcterms:modified>
</cp:coreProperties>
</file>