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/>
    <p:restoredTop sz="94649"/>
  </p:normalViewPr>
  <p:slideViewPr>
    <p:cSldViewPr snapToGrid="0" snapToObjects="1">
      <p:cViewPr>
        <p:scale>
          <a:sx n="84" d="100"/>
          <a:sy n="84" d="100"/>
        </p:scale>
        <p:origin x="-2394" y="-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5A090D5-2D80-7B4E-B4A2-E5BA495DB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EA1F4F5-5431-D14F-B1B2-A558AFC27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17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6C89184-385A-644D-85DE-8AB45A8658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93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2175A32-F1A5-E240-BD90-C682C5F966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524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E36706D-7C82-0343-9A48-2F34BE310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469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BFA0642-A7F7-514F-9974-6AE742275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850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692EDE2-E695-7448-9E97-B6E3356BF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1310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1513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Erin</cp:lastModifiedBy>
  <cp:revision>37</cp:revision>
  <dcterms:created xsi:type="dcterms:W3CDTF">2019-03-19T18:53:47Z</dcterms:created>
  <dcterms:modified xsi:type="dcterms:W3CDTF">2019-11-26T18:25:19Z</dcterms:modified>
</cp:coreProperties>
</file>