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4649"/>
  </p:normalViewPr>
  <p:slideViewPr>
    <p:cSldViewPr snapToGrid="0" snapToObjects="1">
      <p:cViewPr varScale="1">
        <p:scale>
          <a:sx n="131" d="100"/>
          <a:sy n="131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3E934B2-6EFB-DB4A-977C-6AEDAF1A9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DD73DA4-43C0-A04C-B5B6-76DD921EA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17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6772BC-82D1-7D44-8A20-0E3CC854D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93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6E9BA0E-0D09-044F-8B4E-1CFD5410F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524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0C7C335-59E8-D94F-B344-67497B9058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3932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1498</TotalTime>
  <Words>0</Words>
  <Application>Microsoft Macintosh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Claire MacDonald</cp:lastModifiedBy>
  <cp:revision>36</cp:revision>
  <dcterms:created xsi:type="dcterms:W3CDTF">2019-03-19T18:53:47Z</dcterms:created>
  <dcterms:modified xsi:type="dcterms:W3CDTF">2019-12-03T15:41:36Z</dcterms:modified>
</cp:coreProperties>
</file>