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49"/>
  </p:normalViewPr>
  <p:slideViewPr>
    <p:cSldViewPr snapToGrid="0" snapToObjects="1">
      <p:cViewPr varScale="1">
        <p:scale>
          <a:sx n="60" d="100"/>
          <a:sy n="60" d="100"/>
        </p:scale>
        <p:origin x="-86" y="-6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82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68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8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6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4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70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1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9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21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98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057A-1847-8E45-BADB-F5896975826A}" type="datetimeFigureOut">
              <a:rPr lang="fr-FR" smtClean="0"/>
              <a:t>21/12/2019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66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DD8FF7-E915-6D4A-BC8D-85A6F1D41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BCEF75-349F-6F4A-ADB3-D8C34D754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6B7AE4-D810-684B-AC26-AE767D1E1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57FAD9-31E1-D94B-9CE2-D94A8113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71ACE7-1496-D64F-B32F-6808BBD1E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10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Kathy</cp:lastModifiedBy>
  <cp:revision>43</cp:revision>
  <dcterms:created xsi:type="dcterms:W3CDTF">2019-03-19T18:53:47Z</dcterms:created>
  <dcterms:modified xsi:type="dcterms:W3CDTF">2019-12-21T13:37:17Z</dcterms:modified>
</cp:coreProperties>
</file>