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20/12/2019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644C2DB-80B4-B74B-B69E-5302266D0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F6AFED-9B83-C54C-B877-621661A5B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2564969-FFFB-9743-96F0-F30E5FD1A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850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F588CA1-7C14-BB45-8B75-DC1DF8EA2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310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1500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41</cp:revision>
  <dcterms:created xsi:type="dcterms:W3CDTF">2019-03-19T18:53:47Z</dcterms:created>
  <dcterms:modified xsi:type="dcterms:W3CDTF">2019-12-20T17:50:46Z</dcterms:modified>
</cp:coreProperties>
</file>