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62" r:id="rId2"/>
    <p:sldId id="256" r:id="rId3"/>
    <p:sldId id="263" r:id="rId4"/>
    <p:sldId id="257" r:id="rId5"/>
    <p:sldId id="264" r:id="rId6"/>
    <p:sldId id="258" r:id="rId7"/>
    <p:sldId id="266" r:id="rId8"/>
    <p:sldId id="259" r:id="rId9"/>
    <p:sldId id="267" r:id="rId10"/>
    <p:sldId id="260" r:id="rId11"/>
    <p:sldId id="261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6"/>
    <p:restoredTop sz="97725"/>
  </p:normalViewPr>
  <p:slideViewPr>
    <p:cSldViewPr snapToGrid="0" snapToObjects="1">
      <p:cViewPr varScale="1">
        <p:scale>
          <a:sx n="108" d="100"/>
          <a:sy n="108" d="100"/>
        </p:scale>
        <p:origin x="-187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4BCDC-6DC6-6142-A309-3E2985E8A16D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5707-02D5-AE4D-A8BC-67CAFFD4F03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174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1DC1-EA3E-7F47-B677-6AB3FD9A9E9E}" type="datetimeFigureOut">
              <a:rPr lang="fr-FR" smtClean="0"/>
              <a:t>18/12/2019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9C343-D1EC-F348-83B6-1B707AB1AED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88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8604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02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73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46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82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63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5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12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80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3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6643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Nadia Godbout</dc:creator>
  <cp:lastModifiedBy>Kathy</cp:lastModifiedBy>
  <cp:revision>13</cp:revision>
  <dcterms:created xsi:type="dcterms:W3CDTF">2017-11-01T14:42:52Z</dcterms:created>
  <dcterms:modified xsi:type="dcterms:W3CDTF">2019-12-18T19:11:46Z</dcterms:modified>
</cp:coreProperties>
</file>