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/>
    <p:restoredTop sz="94649"/>
  </p:normalViewPr>
  <p:slideViewPr>
    <p:cSldViewPr snapToGrid="0" snapToObjects="1">
      <p:cViewPr varScale="1">
        <p:scale>
          <a:sx n="131" d="100"/>
          <a:sy n="131" d="100"/>
        </p:scale>
        <p:origin x="1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82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68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08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3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06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41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70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41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96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21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98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F057A-1847-8E45-BADB-F5896975826A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66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7E8A3E-AB79-0C47-9FC9-8E01911D0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B6ECB2-42B6-3843-9FC6-7F6E394D5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73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0FE510-E851-CB48-AAB1-083CAE2E0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50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B3B465-A1DE-D540-9224-254BE59E3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3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102CCF-4AA5-E54E-BC78-78E0596EA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89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8FE160-4F9A-F94A-8885-B3028F68A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666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1504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Nadia Godbout</dc:creator>
  <cp:lastModifiedBy>Claire MacDonald</cp:lastModifiedBy>
  <cp:revision>44</cp:revision>
  <dcterms:created xsi:type="dcterms:W3CDTF">2019-03-19T18:53:47Z</dcterms:created>
  <dcterms:modified xsi:type="dcterms:W3CDTF">2020-02-24T21:18:30Z</dcterms:modified>
</cp:coreProperties>
</file>