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49"/>
  </p:normalViewPr>
  <p:slideViewPr>
    <p:cSldViewPr snapToGrid="0" snapToObjects="1">
      <p:cViewPr varScale="1">
        <p:scale>
          <a:sx n="131" d="100"/>
          <a:sy n="131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2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68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8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41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7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1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9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1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98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57A-1847-8E45-BADB-F5896975826A}" type="datetimeFigureOut">
              <a:rPr lang="fr-FR" smtClean="0"/>
              <a:t>24/02/2020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2F58-2353-854A-8D84-79787FDB6AF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66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FC48C-9B39-8F4A-AC39-478A4993F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0D112-2C8F-A140-B4AA-2575DA2F1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86869-39F6-7041-A312-A4D73080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86F40-846A-6847-8DB6-E28D03223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76521-89DD-C44B-9527-6B4C3D42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499D5-DBF5-4A43-987F-93793A348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66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Claire MacDonald</cp:lastModifiedBy>
  <cp:revision>49</cp:revision>
  <dcterms:created xsi:type="dcterms:W3CDTF">2019-03-19T18:53:47Z</dcterms:created>
  <dcterms:modified xsi:type="dcterms:W3CDTF">2020-02-24T21:19:24Z</dcterms:modified>
</cp:coreProperties>
</file>