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4649"/>
  </p:normalViewPr>
  <p:slideViewPr>
    <p:cSldViewPr snapToGrid="0" snapToObjects="1">
      <p:cViewPr varScale="1">
        <p:scale>
          <a:sx n="97" d="100"/>
          <a:sy n="97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4364F2D-D8FE-D746-B45E-1035C0181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A6025D2-2792-7D41-9A13-CA7337707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A1B9415-010C-3449-AE83-30F0B9CE6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5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253A8D1-3264-064A-80FF-BDF2ABCD6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310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Rachel Dojlido</cp:lastModifiedBy>
  <cp:revision>49</cp:revision>
  <dcterms:created xsi:type="dcterms:W3CDTF">2019-03-19T18:53:47Z</dcterms:created>
  <dcterms:modified xsi:type="dcterms:W3CDTF">2020-02-05T21:09:08Z</dcterms:modified>
</cp:coreProperties>
</file>