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97" d="100"/>
          <a:sy n="97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5B35B3A-3CF5-F840-B530-634D676ED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6678C-EEAE-4049-A7E6-45E101D98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D88637-6416-CB4E-A331-E6AD297D8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C7D213B-E281-AF49-B0A4-23FC2B95F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10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Rachel Dojlido</cp:lastModifiedBy>
  <cp:revision>47</cp:revision>
  <dcterms:created xsi:type="dcterms:W3CDTF">2019-03-19T18:53:47Z</dcterms:created>
  <dcterms:modified xsi:type="dcterms:W3CDTF">2020-02-05T20:20:24Z</dcterms:modified>
</cp:coreProperties>
</file>