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/>
    <p:restoredTop sz="94649"/>
  </p:normalViewPr>
  <p:slideViewPr>
    <p:cSldViewPr snapToGrid="0" snapToObjects="1">
      <p:cViewPr varScale="1">
        <p:scale>
          <a:sx n="54" d="100"/>
          <a:sy n="54" d="100"/>
        </p:scale>
        <p:origin x="-283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13/03/2020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C60F741-9A16-B14E-875C-70AB67E48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ECA4E4C-4365-6A44-938B-31E7CD788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E1D8A1C-7BEA-F844-B7E5-E681AF26B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644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9948EFE-F922-4F48-A680-03A4AAE9C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500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47</cp:revision>
  <dcterms:created xsi:type="dcterms:W3CDTF">2019-03-19T18:53:47Z</dcterms:created>
  <dcterms:modified xsi:type="dcterms:W3CDTF">2020-03-13T19:14:19Z</dcterms:modified>
</cp:coreProperties>
</file>