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7725"/>
  </p:normalViewPr>
  <p:slideViewPr>
    <p:cSldViewPr snapToGrid="0" snapToObjects="1">
      <p:cViewPr varScale="1">
        <p:scale>
          <a:sx n="84" d="100"/>
          <a:sy n="84" d="100"/>
        </p:scale>
        <p:origin x="-78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40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621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3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20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392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7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73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04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65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76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B163E-7FF7-954D-B16E-D5B53E99462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42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B163E-7FF7-954D-B16E-D5B53E99462B}" type="datetimeFigureOut">
              <a:rPr lang="fr-FR" smtClean="0"/>
              <a:t>08/04/2020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55E0E-3B04-C046-9BDF-F3581D07B44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01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Kathy</cp:lastModifiedBy>
  <cp:revision>6</cp:revision>
  <dcterms:created xsi:type="dcterms:W3CDTF">2020-04-01T00:31:02Z</dcterms:created>
  <dcterms:modified xsi:type="dcterms:W3CDTF">2020-04-08T17:39:31Z</dcterms:modified>
</cp:coreProperties>
</file>