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7725"/>
  </p:normalViewPr>
  <p:slideViewPr>
    <p:cSldViewPr snapToGrid="0" snapToObjects="1">
      <p:cViewPr varScale="1">
        <p:scale>
          <a:sx n="86" d="100"/>
          <a:sy n="86" d="100"/>
        </p:scale>
        <p:origin x="-135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40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62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20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39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73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04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65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76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42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163E-7FF7-954D-B16E-D5B53E99462B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01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</cp:lastModifiedBy>
  <cp:revision>11</cp:revision>
  <dcterms:created xsi:type="dcterms:W3CDTF">2020-04-01T00:31:02Z</dcterms:created>
  <dcterms:modified xsi:type="dcterms:W3CDTF">2020-04-14T17:03:13Z</dcterms:modified>
</cp:coreProperties>
</file>