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7431"/>
  </p:normalViewPr>
  <p:slideViewPr>
    <p:cSldViewPr snapToGrid="0" snapToObjects="1">
      <p:cViewPr varScale="1">
        <p:scale>
          <a:sx n="119" d="100"/>
          <a:sy n="119" d="100"/>
        </p:scale>
        <p:origin x="200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7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0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17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65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03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2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3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8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F5ECE-48D8-DD4D-BFBB-7098E007C5F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0F713-C724-5343-B61E-9297BB670A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31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4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0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36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4</cp:revision>
  <dcterms:created xsi:type="dcterms:W3CDTF">2020-11-02T19:10:22Z</dcterms:created>
  <dcterms:modified xsi:type="dcterms:W3CDTF">2020-11-16T16:43:38Z</dcterms:modified>
</cp:coreProperties>
</file>